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50000">
              <a:schemeClr val="tx2">
                <a:alpha val="49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88641"/>
            <a:ext cx="7772400" cy="1224136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rgbClr val="002060"/>
                </a:solidFill>
              </a:rPr>
              <a:t>Управление образования администрации муниципального района «Сосногорск»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6400800" cy="1728192"/>
          </a:xfrm>
        </p:spPr>
        <p:txBody>
          <a:bodyPr/>
          <a:lstStyle/>
          <a:p>
            <a:r>
              <a:rPr lang="ru-RU" b="1" spc="300" dirty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Начало приема заявлений 30.03.2026</a:t>
            </a:r>
          </a:p>
          <a:p>
            <a:r>
              <a:rPr lang="ru-RU" b="1" spc="300" dirty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09:00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1196752"/>
            <a:ext cx="50999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Прием в 1 класс</a:t>
            </a:r>
          </a:p>
        </p:txBody>
      </p:sp>
      <p:pic>
        <p:nvPicPr>
          <p:cNvPr id="1028" name="Picture 4" descr="https://sun9-68.userapi.com/impg/a-p1M5aO45unVIRbuMlCfHukVWAcLxI3rrc6EA/9BZLFeHmaHc.jpg?size=1200x1200&amp;quality=95&amp;sign=0cfbe4655cc964ebff2f86c9d28db7ac&amp;type=alb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12776" cy="1412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323528" y="3933056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С 18.03.2026  </a:t>
            </a:r>
            <a:r>
              <a:rPr lang="ru-RU" sz="2000" dirty="0">
                <a:solidFill>
                  <a:srgbClr val="002060"/>
                </a:solidFill>
              </a:rPr>
              <a:t>на «Едином портале государственных и муниципальных услуг» будет активирована форма </a:t>
            </a:r>
            <a:r>
              <a:rPr lang="ru-RU" sz="2000" b="1" dirty="0">
                <a:solidFill>
                  <a:srgbClr val="002060"/>
                </a:solidFill>
              </a:rPr>
              <a:t>«Запись в школу» </a:t>
            </a:r>
            <a:r>
              <a:rPr lang="ru-RU" sz="2000" dirty="0">
                <a:solidFill>
                  <a:srgbClr val="002060"/>
                </a:solidFill>
              </a:rPr>
              <a:t>для подготовки черновиков, планируемых для подачи заявлений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4976007"/>
            <a:ext cx="44644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Номера «горячей линии» Управления образования администрации муниципального района  «Сосногорск»</a:t>
            </a:r>
          </a:p>
          <a:p>
            <a:r>
              <a:rPr lang="ru-RU" dirty="0">
                <a:solidFill>
                  <a:srgbClr val="002060"/>
                </a:solidFill>
              </a:rPr>
              <a:t>8(82149)56367</a:t>
            </a:r>
          </a:p>
          <a:p>
            <a:r>
              <a:rPr lang="ru-RU" dirty="0">
                <a:solidFill>
                  <a:srgbClr val="002060"/>
                </a:solidFill>
              </a:rPr>
              <a:t>8(82149)52056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4048" y="4976007"/>
            <a:ext cx="4392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Номера телефонов «горячей линии» Министерства образования и науки  Республики Коми:</a:t>
            </a:r>
          </a:p>
          <a:p>
            <a:r>
              <a:rPr lang="ru-RU" dirty="0">
                <a:solidFill>
                  <a:srgbClr val="002060"/>
                </a:solidFill>
              </a:rPr>
              <a:t>8 (8212) 301-664</a:t>
            </a:r>
          </a:p>
          <a:p>
            <a:r>
              <a:rPr lang="ru-RU" dirty="0">
                <a:solidFill>
                  <a:srgbClr val="002060"/>
                </a:solidFill>
              </a:rPr>
              <a:t>8 (8212) 301-660, добавочный 344 </a:t>
            </a:r>
          </a:p>
          <a:p>
            <a:r>
              <a:rPr lang="ru-RU" dirty="0">
                <a:solidFill>
                  <a:srgbClr val="002060"/>
                </a:solidFill>
              </a:rPr>
              <a:t>8 (8212) 301-660, добавочный 370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94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Управление образования администрации муниципального района «Сосногорск»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образования администрации муниципального района «Сосногорск»</dc:title>
  <dc:creator>Александр Правук</dc:creator>
  <cp:lastModifiedBy>Общее образование</cp:lastModifiedBy>
  <cp:revision>13</cp:revision>
  <dcterms:created xsi:type="dcterms:W3CDTF">2024-03-04T17:41:20Z</dcterms:created>
  <dcterms:modified xsi:type="dcterms:W3CDTF">2026-02-27T06:16:16Z</dcterms:modified>
</cp:coreProperties>
</file>